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39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0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90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08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5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5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7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06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6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74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2A6D-FBBF-4DD4-B72E-C886A6014578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091F-462F-4D11-BE59-2C8255AD7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4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583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59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2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13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0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69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900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3</cp:revision>
  <dcterms:created xsi:type="dcterms:W3CDTF">2023-10-24T15:25:55Z</dcterms:created>
  <dcterms:modified xsi:type="dcterms:W3CDTF">2023-12-13T14:59:45Z</dcterms:modified>
</cp:coreProperties>
</file>